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ED9F-62C6-164E-97FC-4262230DBDF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BB53-1FC0-584C-9EC5-E5CC3490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KS1 Story of the Psalms final scene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BBB53-1FC0-584C-9EC5-E5CC3490E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6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KS2 Story of the Psalms final scene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BBB53-1FC0-584C-9EC5-E5CC3490E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78B9-189C-864F-8507-6A5A29BD0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C8E94-03D8-BE41-8096-A19BA44F4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42095-A77A-2D42-9D14-03754A52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DCFE-C00C-F04C-9F63-EDC021A8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E318-7129-954F-BEA0-C577B8EE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F8E1-C90E-FE45-9A34-3CA0A0DF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0C7B9-E8B7-6645-B137-A13B3F788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41C9B-BF53-5B40-B8F2-ED68F481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D1DD-50D5-A34A-BFD9-BE4A82E7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21ACB-9B63-104B-8EA4-74B43623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DB3C9-109F-AF42-80AE-20737754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C1CF3-A4BA-3C46-AF3E-5B44462D1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3A87A-A004-A74C-B7D3-736F1945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61EB-F166-0948-92AF-8A4A0F81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621EA-AD39-3F4C-86F5-C40E109C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0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D851-AD39-974E-93F7-1174BE24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6B30-9D35-044C-B1C8-4BED4C968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2F11-779A-784A-B09B-BAB2D98C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D47E5-776E-FA45-BAC7-2D636161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B805-0ECE-C047-87C3-8F30DC4A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A146-ABD6-0B43-BE76-7D79CB38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40058-7DCF-6645-A97E-92A7C191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C5FD-16E6-EA41-90DE-D08C1FC5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600F-A82D-A14E-B74F-9BF5F3CF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02D26-D594-804E-B9EA-73120E6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8029-2D29-1442-97CA-698AC45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AF81-A8DF-C441-B3C7-FCE2F31E3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FE0A7-DFA4-0B4B-B71B-F9966FCD1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9B8A-CD2F-A543-9DD4-A6FAE04C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F0929-51E3-064C-9861-401950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F41FF-5D04-4549-A0D5-D0DBB386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7AAC-6354-4B4A-953E-A146DD2D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69EE9-14B0-E941-B606-642FEF4B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86F6D-FB04-1643-A1B6-A08FF20B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E911-81FB-B942-80E4-D10D87184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3B443-FB43-EE43-9760-055F70218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F2334-56BA-1D43-A5AE-3D7BEF98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2AC08-F5C2-894C-B278-C4CF0C7F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B330A-2FD5-F349-9AC1-91C3F905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BF6A-833E-0D46-A264-3B373351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23A24-112D-E747-BE95-E0C88B8F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DCF70-32A5-764B-9248-BCDA9102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7B49-B0CE-F34D-9410-4609FF74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56322-BEB4-9744-86C3-CE067E7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992FB-3074-1F49-8481-C2B4B238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8138-7928-5D4D-A856-972A7DC1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A193-83DB-CC4A-8105-40239332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94E5-63FB-524F-B370-6BFEC499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CD779-A495-5444-9E46-4485F99E0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82FBC-9A26-074D-8269-E8BE1EDA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C1C-6D3A-9543-B1D9-EB4FB5E5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2BECB-2342-B04F-B549-7F674AD6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377E-7AD7-114E-B948-46101533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3ABF3-AE66-214E-9A40-157CD4FE3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738C8-84E3-AC42-BB14-80ADF4E3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01906-FF88-C540-95DE-1F0D0D47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1524E-4F0C-6049-B9ED-629963B0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29BD1-E619-164F-9E89-D85ED065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A7887-7908-0E49-9AE4-FED734E2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8D22-A8F0-7947-967C-2C0954076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0EE7E-B149-914D-B1A3-E9BE0CA39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FAB8-3AF0-6B4E-9963-1568524640B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1074-E74E-274A-8B63-9CA2D41EF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95CE-35B4-B54E-BDA7-3E25C90D4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71EB-850A-8D4B-99AE-08E6039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2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unset, sun, clouds, setting&#10;&#10;Description automatically generated">
            <a:extLst>
              <a:ext uri="{FF2B5EF4-FFF2-40B4-BE49-F238E27FC236}">
                <a16:creationId xmlns:a16="http://schemas.microsoft.com/office/drawing/2014/main" id="{466BE990-AAF4-B248-BFC0-83CF88FF4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" t="-221" r="11166" b="740"/>
          <a:stretch/>
        </p:blipFill>
        <p:spPr>
          <a:xfrm>
            <a:off x="2997200" y="0"/>
            <a:ext cx="9194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110A3-A926-1749-B136-5C3AF059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160" y="5617571"/>
            <a:ext cx="1727200" cy="9017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B7C05-6171-524C-85FE-11EE10F29AEC}"/>
              </a:ext>
            </a:extLst>
          </p:cNvPr>
          <p:cNvGrpSpPr/>
          <p:nvPr/>
        </p:nvGrpSpPr>
        <p:grpSpPr>
          <a:xfrm>
            <a:off x="859790" y="672256"/>
            <a:ext cx="4274820" cy="5513487"/>
            <a:chOff x="829310" y="672256"/>
            <a:chExt cx="4274820" cy="55134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EF1860-BEF0-394B-9BE1-C984682B37EC}"/>
                </a:ext>
              </a:extLst>
            </p:cNvPr>
            <p:cNvSpPr/>
            <p:nvPr/>
          </p:nvSpPr>
          <p:spPr>
            <a:xfrm>
              <a:off x="829310" y="672256"/>
              <a:ext cx="4274820" cy="5513487"/>
            </a:xfrm>
            <a:prstGeom prst="rect">
              <a:avLst/>
            </a:prstGeom>
            <a:solidFill>
              <a:srgbClr val="1C3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BD9039-B480-F942-9FEB-AA57889FDD25}"/>
                </a:ext>
              </a:extLst>
            </p:cNvPr>
            <p:cNvSpPr txBox="1"/>
            <p:nvPr/>
          </p:nvSpPr>
          <p:spPr>
            <a:xfrm>
              <a:off x="1353820" y="1631670"/>
              <a:ext cx="3225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Psalms of Hope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9AF167-9E9E-0B4C-BB1E-E86AE8890279}"/>
                </a:ext>
              </a:extLst>
            </p:cNvPr>
            <p:cNvSpPr txBox="1"/>
            <p:nvPr/>
          </p:nvSpPr>
          <p:spPr>
            <a:xfrm>
              <a:off x="1353820" y="4522484"/>
              <a:ext cx="322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troubled times</a:t>
              </a:r>
              <a:endPara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0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CBBFD-1DA0-0849-83F9-58C1522D1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3453" y="-1464880"/>
            <a:ext cx="6926043" cy="98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FEBB6-E9E0-3845-9C4A-00C463FF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Helme</cp:lastModifiedBy>
  <cp:revision>1</cp:revision>
  <dcterms:created xsi:type="dcterms:W3CDTF">2021-03-17T16:17:53Z</dcterms:created>
  <dcterms:modified xsi:type="dcterms:W3CDTF">2021-03-18T12:25:47Z</dcterms:modified>
</cp:coreProperties>
</file>