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82" r:id="rId3"/>
    <p:sldId id="283" r:id="rId4"/>
    <p:sldId id="268" r:id="rId5"/>
    <p:sldId id="269" r:id="rId6"/>
    <p:sldId id="284" r:id="rId7"/>
    <p:sldId id="274" r:id="rId8"/>
    <p:sldId id="270" r:id="rId9"/>
    <p:sldId id="271" r:id="rId10"/>
    <p:sldId id="276" r:id="rId11"/>
    <p:sldId id="279" r:id="rId12"/>
    <p:sldId id="277" r:id="rId13"/>
    <p:sldId id="286" r:id="rId14"/>
    <p:sldId id="278" r:id="rId15"/>
    <p:sldId id="285" r:id="rId16"/>
    <p:sldId id="287" r:id="rId17"/>
    <p:sldId id="26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48"/>
  </p:normalViewPr>
  <p:slideViewPr>
    <p:cSldViewPr snapToGrid="0" snapToObjects="1">
      <p:cViewPr varScale="1">
        <p:scale>
          <a:sx n="84" d="100"/>
          <a:sy n="84" d="100"/>
        </p:scale>
        <p:origin x="200" y="672"/>
      </p:cViewPr>
      <p:guideLst/>
    </p:cSldViewPr>
  </p:slideViewPr>
  <p:notesTextViewPr>
    <p:cViewPr>
      <p:scale>
        <a:sx n="1" d="1"/>
        <a:sy n="1" d="1"/>
      </p:scale>
      <p:origin x="0" y="-27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E0F21-5F08-A541-ABF7-603C008EFECC}" type="datetimeFigureOut">
              <a:rPr lang="en-US" smtClean="0"/>
              <a:t>3/14/21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F089F-224B-D94B-BA4F-10469EE0C0E1}" type="slidenum">
              <a:rPr lang="en-US" smtClean="0"/>
              <a:t>‹#›</a:t>
            </a:fld>
            <a:endParaRPr lang="en-US"/>
          </a:p>
        </p:txBody>
      </p:sp>
    </p:spTree>
    <p:extLst>
      <p:ext uri="{BB962C8B-B14F-4D97-AF65-F5344CB8AC3E}">
        <p14:creationId xmlns:p14="http://schemas.microsoft.com/office/powerpoint/2010/main" val="276328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first, this is the Great Psalms Scroll - the oldest surviving copy of the psalms. It is written in Hebrew on animal skins; and stored rolled up as a scroll.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Jewish people didn’t paint pictures of God, or even anything God has created. The beautiful handwriting, the calligraphy, is enough to show it is holy scripture.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FF089F-224B-D94B-BA4F-10469EE0C0E1}" type="slidenum">
              <a:rPr lang="en-US" smtClean="0"/>
              <a:t>2</a:t>
            </a:fld>
            <a:endParaRPr lang="en-US"/>
          </a:p>
        </p:txBody>
      </p:sp>
    </p:spTree>
    <p:extLst>
      <p:ext uri="{BB962C8B-B14F-4D97-AF65-F5344CB8AC3E}">
        <p14:creationId xmlns:p14="http://schemas.microsoft.com/office/powerpoint/2010/main" val="109654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page from the Luttrell Psalter. The artist used scenes from everyday life – here they are threshing the corn.</a:t>
            </a:r>
          </a:p>
        </p:txBody>
      </p:sp>
      <p:sp>
        <p:nvSpPr>
          <p:cNvPr id="4" name="Slide Number Placeholder 3"/>
          <p:cNvSpPr>
            <a:spLocks noGrp="1"/>
          </p:cNvSpPr>
          <p:nvPr>
            <p:ph type="sldNum" sz="quarter" idx="5"/>
          </p:nvPr>
        </p:nvSpPr>
        <p:spPr/>
        <p:txBody>
          <a:bodyPr/>
          <a:lstStyle/>
          <a:p>
            <a:fld id="{DDFF089F-224B-D94B-BA4F-10469EE0C0E1}" type="slidenum">
              <a:rPr lang="en-US" smtClean="0"/>
              <a:t>11</a:t>
            </a:fld>
            <a:endParaRPr lang="en-US"/>
          </a:p>
        </p:txBody>
      </p:sp>
    </p:spTree>
    <p:extLst>
      <p:ext uri="{BB962C8B-B14F-4D97-AF65-F5344CB8AC3E}">
        <p14:creationId xmlns:p14="http://schemas.microsoft.com/office/powerpoint/2010/main" val="4043020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people playing with a hammock.</a:t>
            </a:r>
          </a:p>
        </p:txBody>
      </p:sp>
      <p:sp>
        <p:nvSpPr>
          <p:cNvPr id="4" name="Slide Number Placeholder 3"/>
          <p:cNvSpPr>
            <a:spLocks noGrp="1"/>
          </p:cNvSpPr>
          <p:nvPr>
            <p:ph type="sldNum" sz="quarter" idx="5"/>
          </p:nvPr>
        </p:nvSpPr>
        <p:spPr/>
        <p:txBody>
          <a:bodyPr/>
          <a:lstStyle/>
          <a:p>
            <a:fld id="{DDFF089F-224B-D94B-BA4F-10469EE0C0E1}" type="slidenum">
              <a:rPr lang="en-US" smtClean="0"/>
              <a:t>12</a:t>
            </a:fld>
            <a:endParaRPr lang="en-US"/>
          </a:p>
        </p:txBody>
      </p:sp>
    </p:spTree>
    <p:extLst>
      <p:ext uri="{BB962C8B-B14F-4D97-AF65-F5344CB8AC3E}">
        <p14:creationId xmlns:p14="http://schemas.microsoft.com/office/powerpoint/2010/main" val="110045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whole page. Can you see the fantastic beast down the side?</a:t>
            </a:r>
          </a:p>
        </p:txBody>
      </p:sp>
      <p:sp>
        <p:nvSpPr>
          <p:cNvPr id="4" name="Slide Number Placeholder 3"/>
          <p:cNvSpPr>
            <a:spLocks noGrp="1"/>
          </p:cNvSpPr>
          <p:nvPr>
            <p:ph type="sldNum" sz="quarter" idx="5"/>
          </p:nvPr>
        </p:nvSpPr>
        <p:spPr/>
        <p:txBody>
          <a:bodyPr/>
          <a:lstStyle/>
          <a:p>
            <a:fld id="{DDFF089F-224B-D94B-BA4F-10469EE0C0E1}" type="slidenum">
              <a:rPr lang="en-US" smtClean="0"/>
              <a:t>13</a:t>
            </a:fld>
            <a:endParaRPr lang="en-US"/>
          </a:p>
        </p:txBody>
      </p:sp>
    </p:spTree>
    <p:extLst>
      <p:ext uri="{BB962C8B-B14F-4D97-AF65-F5344CB8AC3E}">
        <p14:creationId xmlns:p14="http://schemas.microsoft.com/office/powerpoint/2010/main" val="40130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cat has just caught a mouse!</a:t>
            </a:r>
          </a:p>
        </p:txBody>
      </p:sp>
      <p:sp>
        <p:nvSpPr>
          <p:cNvPr id="4" name="Slide Number Placeholder 3"/>
          <p:cNvSpPr>
            <a:spLocks noGrp="1"/>
          </p:cNvSpPr>
          <p:nvPr>
            <p:ph type="sldNum" sz="quarter" idx="5"/>
          </p:nvPr>
        </p:nvSpPr>
        <p:spPr/>
        <p:txBody>
          <a:bodyPr/>
          <a:lstStyle/>
          <a:p>
            <a:fld id="{DDFF089F-224B-D94B-BA4F-10469EE0C0E1}" type="slidenum">
              <a:rPr lang="en-US" smtClean="0"/>
              <a:t>14</a:t>
            </a:fld>
            <a:endParaRPr lang="en-US"/>
          </a:p>
        </p:txBody>
      </p:sp>
    </p:spTree>
    <p:extLst>
      <p:ext uri="{BB962C8B-B14F-4D97-AF65-F5344CB8AC3E}">
        <p14:creationId xmlns:p14="http://schemas.microsoft.com/office/powerpoint/2010/main" val="252190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people playing a board game.</a:t>
            </a:r>
          </a:p>
        </p:txBody>
      </p:sp>
      <p:sp>
        <p:nvSpPr>
          <p:cNvPr id="4" name="Slide Number Placeholder 3"/>
          <p:cNvSpPr>
            <a:spLocks noGrp="1"/>
          </p:cNvSpPr>
          <p:nvPr>
            <p:ph type="sldNum" sz="quarter" idx="5"/>
          </p:nvPr>
        </p:nvSpPr>
        <p:spPr/>
        <p:txBody>
          <a:bodyPr/>
          <a:lstStyle/>
          <a:p>
            <a:fld id="{DDFF089F-224B-D94B-BA4F-10469EE0C0E1}" type="slidenum">
              <a:rPr lang="en-US" smtClean="0"/>
              <a:t>15</a:t>
            </a:fld>
            <a:endParaRPr lang="en-US"/>
          </a:p>
        </p:txBody>
      </p:sp>
    </p:spTree>
    <p:extLst>
      <p:ext uri="{BB962C8B-B14F-4D97-AF65-F5344CB8AC3E}">
        <p14:creationId xmlns:p14="http://schemas.microsoft.com/office/powerpoint/2010/main" val="145148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see the watermill at the bottom of this page?</a:t>
            </a:r>
          </a:p>
        </p:txBody>
      </p:sp>
      <p:sp>
        <p:nvSpPr>
          <p:cNvPr id="4" name="Slide Number Placeholder 3"/>
          <p:cNvSpPr>
            <a:spLocks noGrp="1"/>
          </p:cNvSpPr>
          <p:nvPr>
            <p:ph type="sldNum" sz="quarter" idx="5"/>
          </p:nvPr>
        </p:nvSpPr>
        <p:spPr/>
        <p:txBody>
          <a:bodyPr/>
          <a:lstStyle/>
          <a:p>
            <a:fld id="{DDFF089F-224B-D94B-BA4F-10469EE0C0E1}" type="slidenum">
              <a:rPr lang="en-US" smtClean="0"/>
              <a:t>16</a:t>
            </a:fld>
            <a:endParaRPr lang="en-US"/>
          </a:p>
        </p:txBody>
      </p:sp>
    </p:spTree>
    <p:extLst>
      <p:ext uri="{BB962C8B-B14F-4D97-AF65-F5344CB8AC3E}">
        <p14:creationId xmlns:p14="http://schemas.microsoft.com/office/powerpoint/2010/main" val="4072634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Luttrell Psalter was made for Sir Geoffrey Luttrell.  </a:t>
            </a:r>
          </a:p>
          <a:p>
            <a:r>
              <a:rPr lang="en-US" dirty="0"/>
              <a:t>Sometimes artists added in portraits of the people they were making the book for  - can you see Sir Geoffrey in the middle of the table? He </a:t>
            </a:r>
            <a:r>
              <a:rPr lang="en-US"/>
              <a:t>is wearing the posh hat.</a:t>
            </a:r>
            <a:endParaRPr lang="en-US" dirty="0"/>
          </a:p>
          <a:p>
            <a:r>
              <a:rPr lang="en-US" dirty="0"/>
              <a:t>You might like to put a self-portrait somewhere in your psalm.</a:t>
            </a:r>
          </a:p>
        </p:txBody>
      </p:sp>
      <p:sp>
        <p:nvSpPr>
          <p:cNvPr id="4" name="Slide Number Placeholder 3"/>
          <p:cNvSpPr>
            <a:spLocks noGrp="1"/>
          </p:cNvSpPr>
          <p:nvPr>
            <p:ph type="sldNum" sz="quarter" idx="5"/>
          </p:nvPr>
        </p:nvSpPr>
        <p:spPr/>
        <p:txBody>
          <a:bodyPr/>
          <a:lstStyle/>
          <a:p>
            <a:fld id="{DDFF089F-224B-D94B-BA4F-10469EE0C0E1}" type="slidenum">
              <a:rPr lang="en-US" smtClean="0"/>
              <a:t>17</a:t>
            </a:fld>
            <a:endParaRPr lang="en-US"/>
          </a:p>
        </p:txBody>
      </p:sp>
    </p:spTree>
    <p:extLst>
      <p:ext uri="{BB962C8B-B14F-4D97-AF65-F5344CB8AC3E}">
        <p14:creationId xmlns:p14="http://schemas.microsoft.com/office/powerpoint/2010/main" val="172223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Christians liked to add decorations. By the Middle Ages, they were getting more and more elaborate. Some of the monasteries in our area made amazingly decorated, or ‘illuminated’ copies of the Book of Psalms – the psalter. They wrote in Latin on animal skins and bound the pages together to make books, and some of them have survived until today.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page from the Ormesby Psalter, which was made in Norfolk at the end of the thirteenth century. The writing has been framed by decorations and pictures. Can you see the donkey and the dog at the bottom?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DFF089F-224B-D94B-BA4F-10469EE0C0E1}" type="slidenum">
              <a:rPr lang="en-US" smtClean="0"/>
              <a:t>3</a:t>
            </a:fld>
            <a:endParaRPr lang="en-US"/>
          </a:p>
        </p:txBody>
      </p:sp>
    </p:spTree>
    <p:extLst>
      <p:ext uri="{BB962C8B-B14F-4D97-AF65-F5344CB8AC3E}">
        <p14:creationId xmlns:p14="http://schemas.microsoft.com/office/powerpoint/2010/main" val="4009903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close-up of the page we have just seen. Can you see the angels flying down left the side?</a:t>
            </a:r>
          </a:p>
        </p:txBody>
      </p:sp>
      <p:sp>
        <p:nvSpPr>
          <p:cNvPr id="4" name="Slide Number Placeholder 3"/>
          <p:cNvSpPr>
            <a:spLocks noGrp="1"/>
          </p:cNvSpPr>
          <p:nvPr>
            <p:ph type="sldNum" sz="quarter" idx="5"/>
          </p:nvPr>
        </p:nvSpPr>
        <p:spPr/>
        <p:txBody>
          <a:bodyPr/>
          <a:lstStyle/>
          <a:p>
            <a:fld id="{DDFF089F-224B-D94B-BA4F-10469EE0C0E1}" type="slidenum">
              <a:rPr lang="en-US" smtClean="0"/>
              <a:t>4</a:t>
            </a:fld>
            <a:endParaRPr lang="en-US"/>
          </a:p>
        </p:txBody>
      </p:sp>
    </p:spTree>
    <p:extLst>
      <p:ext uri="{BB962C8B-B14F-4D97-AF65-F5344CB8AC3E}">
        <p14:creationId xmlns:p14="http://schemas.microsoft.com/office/powerpoint/2010/main" val="300613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page from the Ormesby Psalter- with a knight in shining </a:t>
            </a:r>
            <a:r>
              <a:rPr lang="en-US" dirty="0" err="1"/>
              <a:t>armour</a:t>
            </a:r>
            <a:r>
              <a:rPr lang="en-US" dirty="0"/>
              <a:t>, and a man creeping up on him.</a:t>
            </a:r>
          </a:p>
        </p:txBody>
      </p:sp>
      <p:sp>
        <p:nvSpPr>
          <p:cNvPr id="4" name="Slide Number Placeholder 3"/>
          <p:cNvSpPr>
            <a:spLocks noGrp="1"/>
          </p:cNvSpPr>
          <p:nvPr>
            <p:ph type="sldNum" sz="quarter" idx="5"/>
          </p:nvPr>
        </p:nvSpPr>
        <p:spPr/>
        <p:txBody>
          <a:bodyPr/>
          <a:lstStyle/>
          <a:p>
            <a:fld id="{DDFF089F-224B-D94B-BA4F-10469EE0C0E1}" type="slidenum">
              <a:rPr lang="en-US" smtClean="0"/>
              <a:t>5</a:t>
            </a:fld>
            <a:endParaRPr lang="en-US"/>
          </a:p>
        </p:txBody>
      </p:sp>
    </p:spTree>
    <p:extLst>
      <p:ext uri="{BB962C8B-B14F-4D97-AF65-F5344CB8AC3E}">
        <p14:creationId xmlns:p14="http://schemas.microsoft.com/office/powerpoint/2010/main" val="365425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page from the Macclesfield Psalter, which was made in East Anglia at the beginning of the fourteenth century. It is now kept in the Fitzwilliam Museum, in Cambridge and sometimes they have it on show so you can go to see 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DFF089F-224B-D94B-BA4F-10469EE0C0E1}" type="slidenum">
              <a:rPr lang="en-US" smtClean="0"/>
              <a:t>6</a:t>
            </a:fld>
            <a:endParaRPr lang="en-US"/>
          </a:p>
        </p:txBody>
      </p:sp>
    </p:spTree>
    <p:extLst>
      <p:ext uri="{BB962C8B-B14F-4D97-AF65-F5344CB8AC3E}">
        <p14:creationId xmlns:p14="http://schemas.microsoft.com/office/powerpoint/2010/main" val="34198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close-up of the page you have just seen. The middle of the capital letter ‘O’ at the beginning of the psalm has got a picture inside.</a:t>
            </a:r>
          </a:p>
        </p:txBody>
      </p:sp>
      <p:sp>
        <p:nvSpPr>
          <p:cNvPr id="4" name="Slide Number Placeholder 3"/>
          <p:cNvSpPr>
            <a:spLocks noGrp="1"/>
          </p:cNvSpPr>
          <p:nvPr>
            <p:ph type="sldNum" sz="quarter" idx="5"/>
          </p:nvPr>
        </p:nvSpPr>
        <p:spPr/>
        <p:txBody>
          <a:bodyPr/>
          <a:lstStyle/>
          <a:p>
            <a:fld id="{DDFF089F-224B-D94B-BA4F-10469EE0C0E1}" type="slidenum">
              <a:rPr lang="en-US" smtClean="0"/>
              <a:t>7</a:t>
            </a:fld>
            <a:endParaRPr lang="en-US"/>
          </a:p>
        </p:txBody>
      </p:sp>
    </p:spTree>
    <p:extLst>
      <p:ext uri="{BB962C8B-B14F-4D97-AF65-F5344CB8AC3E}">
        <p14:creationId xmlns:p14="http://schemas.microsoft.com/office/powerpoint/2010/main" val="28109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another page which has a bit of a joke on – a man is being chased by a huge fish. Can you see the gold leaf?</a:t>
            </a:r>
          </a:p>
          <a:p>
            <a:endParaRPr lang="en-US" dirty="0"/>
          </a:p>
        </p:txBody>
      </p:sp>
      <p:sp>
        <p:nvSpPr>
          <p:cNvPr id="4" name="Slide Number Placeholder 3"/>
          <p:cNvSpPr>
            <a:spLocks noGrp="1"/>
          </p:cNvSpPr>
          <p:nvPr>
            <p:ph type="sldNum" sz="quarter" idx="5"/>
          </p:nvPr>
        </p:nvSpPr>
        <p:spPr/>
        <p:txBody>
          <a:bodyPr/>
          <a:lstStyle/>
          <a:p>
            <a:fld id="{DDFF089F-224B-D94B-BA4F-10469EE0C0E1}" type="slidenum">
              <a:rPr lang="en-US" smtClean="0"/>
              <a:t>8</a:t>
            </a:fld>
            <a:endParaRPr lang="en-US"/>
          </a:p>
        </p:txBody>
      </p:sp>
    </p:spTree>
    <p:extLst>
      <p:ext uri="{BB962C8B-B14F-4D97-AF65-F5344CB8AC3E}">
        <p14:creationId xmlns:p14="http://schemas.microsoft.com/office/powerpoint/2010/main" val="341600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page from the Luttrell Psalter, which was made in Bury St Edmund’s in the middle of the fourteenth century. It is part of Psalm 26.</a:t>
            </a:r>
          </a:p>
        </p:txBody>
      </p:sp>
      <p:sp>
        <p:nvSpPr>
          <p:cNvPr id="4" name="Slide Number Placeholder 3"/>
          <p:cNvSpPr>
            <a:spLocks noGrp="1"/>
          </p:cNvSpPr>
          <p:nvPr>
            <p:ph type="sldNum" sz="quarter" idx="5"/>
          </p:nvPr>
        </p:nvSpPr>
        <p:spPr/>
        <p:txBody>
          <a:bodyPr/>
          <a:lstStyle/>
          <a:p>
            <a:fld id="{DDFF089F-224B-D94B-BA4F-10469EE0C0E1}" type="slidenum">
              <a:rPr lang="en-US" smtClean="0"/>
              <a:t>9</a:t>
            </a:fld>
            <a:endParaRPr lang="en-US"/>
          </a:p>
        </p:txBody>
      </p:sp>
    </p:spTree>
    <p:extLst>
      <p:ext uri="{BB962C8B-B14F-4D97-AF65-F5344CB8AC3E}">
        <p14:creationId xmlns:p14="http://schemas.microsoft.com/office/powerpoint/2010/main" val="270287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detail of the page you have just seen.  Can you see all the little birds down the side?</a:t>
            </a:r>
          </a:p>
        </p:txBody>
      </p:sp>
      <p:sp>
        <p:nvSpPr>
          <p:cNvPr id="4" name="Slide Number Placeholder 3"/>
          <p:cNvSpPr>
            <a:spLocks noGrp="1"/>
          </p:cNvSpPr>
          <p:nvPr>
            <p:ph type="sldNum" sz="quarter" idx="5"/>
          </p:nvPr>
        </p:nvSpPr>
        <p:spPr/>
        <p:txBody>
          <a:bodyPr/>
          <a:lstStyle/>
          <a:p>
            <a:fld id="{DDFF089F-224B-D94B-BA4F-10469EE0C0E1}" type="slidenum">
              <a:rPr lang="en-US" smtClean="0"/>
              <a:t>10</a:t>
            </a:fld>
            <a:endParaRPr lang="en-US"/>
          </a:p>
        </p:txBody>
      </p:sp>
    </p:spTree>
    <p:extLst>
      <p:ext uri="{BB962C8B-B14F-4D97-AF65-F5344CB8AC3E}">
        <p14:creationId xmlns:p14="http://schemas.microsoft.com/office/powerpoint/2010/main" val="81122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8E0F-49AA-3547-B515-CA86AFFCD9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23803F3-C45A-6340-8DC7-BBB02C0B8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648D469-107F-274A-8335-B8BC3A5C4D91}"/>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B3B9F8B9-8455-124C-9C48-BCBB3D458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5B8FB-7228-A147-9F14-BDD2F60F55C5}"/>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3001359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AB9E-2CC9-0846-B0EE-8954A2B01FA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6E2B10-618A-7F47-8BDF-B482B879FEB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D74F27-F271-F040-AFDD-34336C36F065}"/>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3CE2750C-E1B2-024E-BF82-62A51C6B8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05695-D3D3-7844-9FDC-D74517AB8668}"/>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348434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C37D15-67DB-614D-9374-64D99238A8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CD4FF6-2256-8F4B-9E0B-65614B083F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256CFA-0707-E548-BD9A-C5194D16C531}"/>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43B56E9B-0593-C149-8BC8-E7299A474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AF0F6-33D3-5649-B95F-C580D4640414}"/>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45728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4303-F195-3845-85F6-98F8BD1CC8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40DD33-CB9B-8F45-8894-484BA8C0E8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556DF9-7189-FB4B-9DE6-0829760D977C}"/>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32EFAE48-3F4A-004F-9495-C699A0E31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8DC12-EEE1-AB40-920B-43D8BABF4B95}"/>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116790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1869-B3DF-2F49-922A-A05AC263227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4F0415-B6A2-9346-B1F6-ACE9724D8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1AD7F0-E2CC-7149-BA70-428B9B148251}"/>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68BD4C10-DD4F-9F44-BDEB-C3D8FD5D6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CF9F8-4503-7D4D-A4F0-4C2535215D82}"/>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343920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9EAF-9CEC-DF40-BEFB-A587292AFF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227E97-A604-0E42-A40E-6930A9A89E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B33B65F-ABDA-EE46-824A-76EF1FDEEA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82E9DE-7E8B-F747-909F-5C6CE41220C9}"/>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6" name="Footer Placeholder 5">
            <a:extLst>
              <a:ext uri="{FF2B5EF4-FFF2-40B4-BE49-F238E27FC236}">
                <a16:creationId xmlns:a16="http://schemas.microsoft.com/office/drawing/2014/main" id="{95276B62-73A5-8F4D-B43B-8716E0F48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5BE1A-E360-404E-8CB5-83267216DC2A}"/>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146644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9DA-190E-E848-9284-F14CE691D2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D912DE-A24E-0A40-9122-6FD20AB96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DAAAE7-C972-554E-B999-8E0F046734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55C49A3-6BC1-DB42-B6E0-F37E98D8B7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9F1AF3-7675-A849-A4A1-6A7088AE68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EE78D8-4782-BF44-A0DC-A3791045830A}"/>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8" name="Footer Placeholder 7">
            <a:extLst>
              <a:ext uri="{FF2B5EF4-FFF2-40B4-BE49-F238E27FC236}">
                <a16:creationId xmlns:a16="http://schemas.microsoft.com/office/drawing/2014/main" id="{38F4714B-39E1-464A-B32F-4E69B3CF01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13A3D4-A1CE-AF41-AB1B-3515C7C09033}"/>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1147088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62CB-0DBB-3049-B5F8-07DECEB86B9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3FCCE42-96B6-5848-8C7D-3F96A7C1C6DB}"/>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4" name="Footer Placeholder 3">
            <a:extLst>
              <a:ext uri="{FF2B5EF4-FFF2-40B4-BE49-F238E27FC236}">
                <a16:creationId xmlns:a16="http://schemas.microsoft.com/office/drawing/2014/main" id="{5DFE039F-6C39-E449-9FE4-84D932BB3A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0249F1-911A-C042-A94F-FE55058C6476}"/>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83898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A4AD6F-2C6B-D14A-99E8-D2FD389E26B9}"/>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3" name="Footer Placeholder 2">
            <a:extLst>
              <a:ext uri="{FF2B5EF4-FFF2-40B4-BE49-F238E27FC236}">
                <a16:creationId xmlns:a16="http://schemas.microsoft.com/office/drawing/2014/main" id="{1AE7F047-DD39-9C4E-8A24-9587941F8A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DDCB11-1726-9049-A9E1-83CE98FAFEA5}"/>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365495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213A-6CBC-0940-BC0E-99D542A556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9EC35-CCCE-474C-B297-BE1E106931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A8DFD1E-B836-D249-92C1-6DA57F5FB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2B8BB0-A4A2-F945-B7D8-D26B9DFB128E}"/>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6" name="Footer Placeholder 5">
            <a:extLst>
              <a:ext uri="{FF2B5EF4-FFF2-40B4-BE49-F238E27FC236}">
                <a16:creationId xmlns:a16="http://schemas.microsoft.com/office/drawing/2014/main" id="{046D432F-0AA4-F049-A859-FCE883DC1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9BB7C-E2D1-5344-B472-86245BBCF215}"/>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126771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85B8-F259-EB4D-A26F-F3A757A180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3F9D51-1844-DB48-AFE8-0B75C77EB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A688E-A7A7-3D43-AF67-EB22303E6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8FEED2-B91D-574D-8DE4-47153C157191}"/>
              </a:ext>
            </a:extLst>
          </p:cNvPr>
          <p:cNvSpPr>
            <a:spLocks noGrp="1"/>
          </p:cNvSpPr>
          <p:nvPr>
            <p:ph type="dt" sz="half" idx="10"/>
          </p:nvPr>
        </p:nvSpPr>
        <p:spPr/>
        <p:txBody>
          <a:bodyPr/>
          <a:lstStyle/>
          <a:p>
            <a:fld id="{5C3683D8-DE35-E940-BD0B-5AEEC5E732EB}" type="datetimeFigureOut">
              <a:rPr lang="en-US" smtClean="0"/>
              <a:t>3/14/21</a:t>
            </a:fld>
            <a:endParaRPr lang="en-US"/>
          </a:p>
        </p:txBody>
      </p:sp>
      <p:sp>
        <p:nvSpPr>
          <p:cNvPr id="6" name="Footer Placeholder 5">
            <a:extLst>
              <a:ext uri="{FF2B5EF4-FFF2-40B4-BE49-F238E27FC236}">
                <a16:creationId xmlns:a16="http://schemas.microsoft.com/office/drawing/2014/main" id="{A32AA779-4EDE-484B-90B3-81438DC3E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8E9A0-E509-F54C-B4D8-74A789ADBEDD}"/>
              </a:ext>
            </a:extLst>
          </p:cNvPr>
          <p:cNvSpPr>
            <a:spLocks noGrp="1"/>
          </p:cNvSpPr>
          <p:nvPr>
            <p:ph type="sldNum" sz="quarter" idx="12"/>
          </p:nvPr>
        </p:nvSpPr>
        <p:spPr/>
        <p:txBody>
          <a:bodyPr/>
          <a:lstStyle/>
          <a:p>
            <a:fld id="{E2E0B07D-51EE-E04D-BD4D-98EC1660B8A7}" type="slidenum">
              <a:rPr lang="en-US" smtClean="0"/>
              <a:t>‹#›</a:t>
            </a:fld>
            <a:endParaRPr lang="en-US"/>
          </a:p>
        </p:txBody>
      </p:sp>
    </p:spTree>
    <p:extLst>
      <p:ext uri="{BB962C8B-B14F-4D97-AF65-F5344CB8AC3E}">
        <p14:creationId xmlns:p14="http://schemas.microsoft.com/office/powerpoint/2010/main" val="130580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EB497-B007-AF44-B406-22E0E0DE8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AA7451-6AB0-4C42-8371-76F192465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8DDDFD-186F-FA43-BDA1-6143863709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83D8-DE35-E940-BD0B-5AEEC5E732EB}" type="datetimeFigureOut">
              <a:rPr lang="en-US" smtClean="0"/>
              <a:t>3/14/21</a:t>
            </a:fld>
            <a:endParaRPr lang="en-US"/>
          </a:p>
        </p:txBody>
      </p:sp>
      <p:sp>
        <p:nvSpPr>
          <p:cNvPr id="5" name="Footer Placeholder 4">
            <a:extLst>
              <a:ext uri="{FF2B5EF4-FFF2-40B4-BE49-F238E27FC236}">
                <a16:creationId xmlns:a16="http://schemas.microsoft.com/office/drawing/2014/main" id="{8450E499-4F21-CC40-A10E-E611E1F0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AB8F7-62BA-C94F-9D4E-0199F272E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0B07D-51EE-E04D-BD4D-98EC1660B8A7}" type="slidenum">
              <a:rPr lang="en-US" smtClean="0"/>
              <a:t>‹#›</a:t>
            </a:fld>
            <a:endParaRPr lang="en-US"/>
          </a:p>
        </p:txBody>
      </p:sp>
    </p:spTree>
    <p:extLst>
      <p:ext uri="{BB962C8B-B14F-4D97-AF65-F5344CB8AC3E}">
        <p14:creationId xmlns:p14="http://schemas.microsoft.com/office/powerpoint/2010/main" val="4059456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unset, sun, clouds, setting&#10;&#10;Description automatically generated">
            <a:extLst>
              <a:ext uri="{FF2B5EF4-FFF2-40B4-BE49-F238E27FC236}">
                <a16:creationId xmlns:a16="http://schemas.microsoft.com/office/drawing/2014/main" id="{466BE990-AAF4-B248-BFC0-83CF88FF4227}"/>
              </a:ext>
            </a:extLst>
          </p:cNvPr>
          <p:cNvPicPr>
            <a:picLocks noChangeAspect="1"/>
          </p:cNvPicPr>
          <p:nvPr/>
        </p:nvPicPr>
        <p:blipFill rotWithShape="1">
          <a:blip r:embed="rId2"/>
          <a:srcRect l="-84" t="-221" r="11166" b="740"/>
          <a:stretch/>
        </p:blipFill>
        <p:spPr>
          <a:xfrm>
            <a:off x="2997200" y="0"/>
            <a:ext cx="9194800" cy="6858000"/>
          </a:xfrm>
          <a:prstGeom prst="rect">
            <a:avLst/>
          </a:prstGeom>
        </p:spPr>
      </p:pic>
      <p:pic>
        <p:nvPicPr>
          <p:cNvPr id="8" name="Picture 7">
            <a:extLst>
              <a:ext uri="{FF2B5EF4-FFF2-40B4-BE49-F238E27FC236}">
                <a16:creationId xmlns:a16="http://schemas.microsoft.com/office/drawing/2014/main" id="{1B1110A3-A926-1749-B136-5C3AF0598F64}"/>
              </a:ext>
            </a:extLst>
          </p:cNvPr>
          <p:cNvPicPr>
            <a:picLocks noChangeAspect="1"/>
          </p:cNvPicPr>
          <p:nvPr/>
        </p:nvPicPr>
        <p:blipFill>
          <a:blip r:embed="rId3"/>
          <a:stretch>
            <a:fillRect/>
          </a:stretch>
        </p:blipFill>
        <p:spPr>
          <a:xfrm>
            <a:off x="10170160" y="5617571"/>
            <a:ext cx="1727200" cy="901700"/>
          </a:xfrm>
          <a:prstGeom prst="rect">
            <a:avLst/>
          </a:prstGeom>
        </p:spPr>
      </p:pic>
      <p:grpSp>
        <p:nvGrpSpPr>
          <p:cNvPr id="11" name="Group 10">
            <a:extLst>
              <a:ext uri="{FF2B5EF4-FFF2-40B4-BE49-F238E27FC236}">
                <a16:creationId xmlns:a16="http://schemas.microsoft.com/office/drawing/2014/main" id="{65CB7C05-6171-524C-85FE-11EE10F29AEC}"/>
              </a:ext>
            </a:extLst>
          </p:cNvPr>
          <p:cNvGrpSpPr/>
          <p:nvPr/>
        </p:nvGrpSpPr>
        <p:grpSpPr>
          <a:xfrm>
            <a:off x="859790" y="672256"/>
            <a:ext cx="4274820" cy="5513487"/>
            <a:chOff x="829310" y="672256"/>
            <a:chExt cx="4274820" cy="5513487"/>
          </a:xfrm>
          <a:effectLst>
            <a:outerShdw blurRad="50800" dist="38100" dir="8100000" algn="tr" rotWithShape="0">
              <a:prstClr val="black">
                <a:alpha val="40000"/>
              </a:prstClr>
            </a:outerShdw>
          </a:effectLst>
        </p:grpSpPr>
        <p:sp>
          <p:nvSpPr>
            <p:cNvPr id="4" name="Rectangle 3">
              <a:extLst>
                <a:ext uri="{FF2B5EF4-FFF2-40B4-BE49-F238E27FC236}">
                  <a16:creationId xmlns:a16="http://schemas.microsoft.com/office/drawing/2014/main" id="{B6EF1860-BEF0-394B-9BE1-C984682B37EC}"/>
                </a:ext>
              </a:extLst>
            </p:cNvPr>
            <p:cNvSpPr/>
            <p:nvPr/>
          </p:nvSpPr>
          <p:spPr>
            <a:xfrm>
              <a:off x="829310" y="672256"/>
              <a:ext cx="4274820" cy="5513487"/>
            </a:xfrm>
            <a:prstGeom prst="rect">
              <a:avLst/>
            </a:prstGeom>
            <a:solidFill>
              <a:srgbClr val="1C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 name="TextBox 6">
              <a:extLst>
                <a:ext uri="{FF2B5EF4-FFF2-40B4-BE49-F238E27FC236}">
                  <a16:creationId xmlns:a16="http://schemas.microsoft.com/office/drawing/2014/main" id="{CEBD9039-B480-F942-9FEB-AA57889FDD25}"/>
                </a:ext>
              </a:extLst>
            </p:cNvPr>
            <p:cNvSpPr txBox="1"/>
            <p:nvPr/>
          </p:nvSpPr>
          <p:spPr>
            <a:xfrm>
              <a:off x="1353820" y="1631670"/>
              <a:ext cx="3225800" cy="1938992"/>
            </a:xfrm>
            <a:prstGeom prst="rect">
              <a:avLst/>
            </a:prstGeom>
            <a:noFill/>
          </p:spPr>
          <p:txBody>
            <a:bodyPr wrap="square" rtlCol="0">
              <a:spAutoFit/>
            </a:bodyPr>
            <a:lstStyle/>
            <a:p>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Psalms of Hope </a:t>
              </a:r>
            </a:p>
          </p:txBody>
        </p:sp>
        <p:sp>
          <p:nvSpPr>
            <p:cNvPr id="10" name="TextBox 9">
              <a:extLst>
                <a:ext uri="{FF2B5EF4-FFF2-40B4-BE49-F238E27FC236}">
                  <a16:creationId xmlns:a16="http://schemas.microsoft.com/office/drawing/2014/main" id="{8D9AF167-9E9E-0B4C-BB1E-E86AE8890279}"/>
                </a:ext>
              </a:extLst>
            </p:cNvPr>
            <p:cNvSpPr txBox="1"/>
            <p:nvPr/>
          </p:nvSpPr>
          <p:spPr>
            <a:xfrm>
              <a:off x="1353820" y="4522484"/>
              <a:ext cx="3225800" cy="523220"/>
            </a:xfrm>
            <a:prstGeom prst="rect">
              <a:avLst/>
            </a:prstGeom>
            <a:noFill/>
          </p:spPr>
          <p:txBody>
            <a:bodyPr wrap="square" rtlCol="0">
              <a:sp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in troubled times</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607841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text&#10;&#10;Description automatically generated">
            <a:extLst>
              <a:ext uri="{FF2B5EF4-FFF2-40B4-BE49-F238E27FC236}">
                <a16:creationId xmlns:a16="http://schemas.microsoft.com/office/drawing/2014/main" id="{D23F6C66-1C95-554D-A6D4-4419900F88DC}"/>
              </a:ext>
            </a:extLst>
          </p:cNvPr>
          <p:cNvPicPr>
            <a:picLocks noChangeAspect="1"/>
          </p:cNvPicPr>
          <p:nvPr/>
        </p:nvPicPr>
        <p:blipFill rotWithShape="1">
          <a:blip r:embed="rId3"/>
          <a:srcRect t="30844" r="1" b="31757"/>
          <a:stretch/>
        </p:blipFill>
        <p:spPr>
          <a:xfrm>
            <a:off x="20" y="1282"/>
            <a:ext cx="12191980" cy="6856718"/>
          </a:xfrm>
          <a:prstGeom prst="rect">
            <a:avLst/>
          </a:prstGeom>
        </p:spPr>
      </p:pic>
    </p:spTree>
    <p:extLst>
      <p:ext uri="{BB962C8B-B14F-4D97-AF65-F5344CB8AC3E}">
        <p14:creationId xmlns:p14="http://schemas.microsoft.com/office/powerpoint/2010/main" val="159679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321F2538-D64C-D14D-A712-EA8AA2ED425F}"/>
              </a:ext>
            </a:extLst>
          </p:cNvPr>
          <p:cNvPicPr>
            <a:picLocks noChangeAspect="1"/>
          </p:cNvPicPr>
          <p:nvPr/>
        </p:nvPicPr>
        <p:blipFill rotWithShape="1">
          <a:blip r:embed="rId3"/>
          <a:srcRect l="7094" r="2221" b="-1"/>
          <a:stretch/>
        </p:blipFill>
        <p:spPr>
          <a:xfrm>
            <a:off x="20" y="1282"/>
            <a:ext cx="12191980" cy="6856718"/>
          </a:xfrm>
          <a:prstGeom prst="rect">
            <a:avLst/>
          </a:prstGeom>
        </p:spPr>
      </p:pic>
    </p:spTree>
    <p:extLst>
      <p:ext uri="{BB962C8B-B14F-4D97-AF65-F5344CB8AC3E}">
        <p14:creationId xmlns:p14="http://schemas.microsoft.com/office/powerpoint/2010/main" val="407336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decorated, painting&#10;&#10;Description automatically generated">
            <a:extLst>
              <a:ext uri="{FF2B5EF4-FFF2-40B4-BE49-F238E27FC236}">
                <a16:creationId xmlns:a16="http://schemas.microsoft.com/office/drawing/2014/main" id="{069C6DC7-BBAB-4642-BBBB-4C47CA3C36DC}"/>
              </a:ext>
            </a:extLst>
          </p:cNvPr>
          <p:cNvPicPr>
            <a:picLocks noChangeAspect="1"/>
          </p:cNvPicPr>
          <p:nvPr/>
        </p:nvPicPr>
        <p:blipFill rotWithShape="1">
          <a:blip r:embed="rId3"/>
          <a:srcRect b="22324"/>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37810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C99D0BD-608E-E44B-B9C3-E4F3A501CC30}"/>
              </a:ext>
            </a:extLst>
          </p:cNvPr>
          <p:cNvPicPr>
            <a:picLocks noChangeAspect="1"/>
          </p:cNvPicPr>
          <p:nvPr/>
        </p:nvPicPr>
        <p:blipFill>
          <a:blip r:embed="rId3"/>
          <a:stretch>
            <a:fillRect/>
          </a:stretch>
        </p:blipFill>
        <p:spPr>
          <a:xfrm>
            <a:off x="3704272" y="0"/>
            <a:ext cx="4783455" cy="6858000"/>
          </a:xfrm>
          <a:prstGeom prst="rect">
            <a:avLst/>
          </a:prstGeom>
        </p:spPr>
      </p:pic>
    </p:spTree>
    <p:extLst>
      <p:ext uri="{BB962C8B-B14F-4D97-AF65-F5344CB8AC3E}">
        <p14:creationId xmlns:p14="http://schemas.microsoft.com/office/powerpoint/2010/main" val="390296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ACDF10F-E84E-EC46-AFF0-69807DDCEEB2}"/>
              </a:ext>
            </a:extLst>
          </p:cNvPr>
          <p:cNvPicPr>
            <a:picLocks noChangeAspect="1"/>
          </p:cNvPicPr>
          <p:nvPr/>
        </p:nvPicPr>
        <p:blipFill>
          <a:blip r:embed="rId3"/>
          <a:stretch>
            <a:fillRect/>
          </a:stretch>
        </p:blipFill>
        <p:spPr>
          <a:xfrm>
            <a:off x="2512754" y="0"/>
            <a:ext cx="7166491" cy="6858000"/>
          </a:xfrm>
          <a:prstGeom prst="rect">
            <a:avLst/>
          </a:prstGeom>
        </p:spPr>
      </p:pic>
    </p:spTree>
    <p:extLst>
      <p:ext uri="{BB962C8B-B14F-4D97-AF65-F5344CB8AC3E}">
        <p14:creationId xmlns:p14="http://schemas.microsoft.com/office/powerpoint/2010/main" val="4128891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ld, painting&#10;&#10;Description automatically generated">
            <a:extLst>
              <a:ext uri="{FF2B5EF4-FFF2-40B4-BE49-F238E27FC236}">
                <a16:creationId xmlns:a16="http://schemas.microsoft.com/office/drawing/2014/main" id="{737B7D89-B9D6-DC4A-BC84-C5588CEADA69}"/>
              </a:ext>
            </a:extLst>
          </p:cNvPr>
          <p:cNvPicPr>
            <a:picLocks noChangeAspect="1"/>
          </p:cNvPicPr>
          <p:nvPr/>
        </p:nvPicPr>
        <p:blipFill>
          <a:blip r:embed="rId3"/>
          <a:stretch>
            <a:fillRect/>
          </a:stretch>
        </p:blipFill>
        <p:spPr>
          <a:xfrm>
            <a:off x="3676650" y="457200"/>
            <a:ext cx="4838700" cy="5943600"/>
          </a:xfrm>
          <a:prstGeom prst="rect">
            <a:avLst/>
          </a:prstGeom>
        </p:spPr>
      </p:pic>
    </p:spTree>
    <p:extLst>
      <p:ext uri="{BB962C8B-B14F-4D97-AF65-F5344CB8AC3E}">
        <p14:creationId xmlns:p14="http://schemas.microsoft.com/office/powerpoint/2010/main" val="48898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0973382-C2F6-BA44-8F96-5436EC33EDE8}"/>
              </a:ext>
            </a:extLst>
          </p:cNvPr>
          <p:cNvPicPr>
            <a:picLocks noChangeAspect="1"/>
          </p:cNvPicPr>
          <p:nvPr/>
        </p:nvPicPr>
        <p:blipFill>
          <a:blip r:embed="rId3"/>
          <a:stretch>
            <a:fillRect/>
          </a:stretch>
        </p:blipFill>
        <p:spPr>
          <a:xfrm>
            <a:off x="3322320" y="101441"/>
            <a:ext cx="4663440" cy="6655118"/>
          </a:xfrm>
          <a:prstGeom prst="rect">
            <a:avLst/>
          </a:prstGeom>
        </p:spPr>
      </p:pic>
    </p:spTree>
    <p:extLst>
      <p:ext uri="{BB962C8B-B14F-4D97-AF65-F5344CB8AC3E}">
        <p14:creationId xmlns:p14="http://schemas.microsoft.com/office/powerpoint/2010/main" val="2273910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F79CFA34-4476-F44E-BB0E-F5D784281169}"/>
              </a:ext>
            </a:extLst>
          </p:cNvPr>
          <p:cNvPicPr>
            <a:picLocks noChangeAspect="1"/>
          </p:cNvPicPr>
          <p:nvPr/>
        </p:nvPicPr>
        <p:blipFill rotWithShape="1">
          <a:blip r:embed="rId3"/>
          <a:srcRect b="1334"/>
          <a:stretch/>
        </p:blipFill>
        <p:spPr>
          <a:xfrm>
            <a:off x="20" y="1282"/>
            <a:ext cx="12191980" cy="6856718"/>
          </a:xfrm>
          <a:prstGeom prst="rect">
            <a:avLst/>
          </a:prstGeom>
        </p:spPr>
      </p:pic>
    </p:spTree>
    <p:extLst>
      <p:ext uri="{BB962C8B-B14F-4D97-AF65-F5344CB8AC3E}">
        <p14:creationId xmlns:p14="http://schemas.microsoft.com/office/powerpoint/2010/main" val="2733508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1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2CB56C2-7A64-4445-A4FC-08FDB7A0E4FC}"/>
              </a:ext>
            </a:extLst>
          </p:cNvPr>
          <p:cNvSpPr>
            <a:spLocks noGrp="1"/>
          </p:cNvSpPr>
          <p:nvPr>
            <p:ph type="ctrTitle"/>
          </p:nvPr>
        </p:nvSpPr>
        <p:spPr>
          <a:xfrm>
            <a:off x="1804988" y="1442172"/>
            <a:ext cx="8582025" cy="2177328"/>
          </a:xfrm>
        </p:spPr>
        <p:txBody>
          <a:bodyPr anchor="ctr">
            <a:normAutofit/>
          </a:bodyPr>
          <a:lstStyle/>
          <a:p>
            <a:br>
              <a:rPr lang="en-US" sz="3100"/>
            </a:br>
            <a:br>
              <a:rPr lang="en-US" sz="3100"/>
            </a:br>
            <a:r>
              <a:rPr lang="en-US" sz="3100"/>
              <a:t>Images used are not subject to copyright restrictions</a:t>
            </a:r>
            <a:br>
              <a:rPr lang="en-US" sz="3100"/>
            </a:br>
            <a:endParaRPr lang="en-US" sz="3100"/>
          </a:p>
        </p:txBody>
      </p:sp>
      <p:sp>
        <p:nvSpPr>
          <p:cNvPr id="33" name="Rectangle: Rounded Corners 2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F739C7D-2A93-1D48-8651-09ED8A1B53D7}"/>
              </a:ext>
            </a:extLst>
          </p:cNvPr>
          <p:cNvSpPr>
            <a:spLocks noGrp="1"/>
          </p:cNvSpPr>
          <p:nvPr>
            <p:ph type="subTitle" idx="1"/>
          </p:nvPr>
        </p:nvSpPr>
        <p:spPr>
          <a:xfrm>
            <a:off x="2566988" y="3962400"/>
            <a:ext cx="7058025" cy="581025"/>
          </a:xfrm>
        </p:spPr>
        <p:txBody>
          <a:bodyPr anchor="ctr">
            <a:normAutofit/>
          </a:bodyPr>
          <a:lstStyle/>
          <a:p>
            <a:r>
              <a:rPr lang="en-US" sz="1300" dirty="0">
                <a:solidFill>
                  <a:srgbClr val="FFFFFF"/>
                </a:solidFill>
              </a:rPr>
              <a:t>Images in slides 2-17 are freely available on Wikimedia Commons</a:t>
            </a:r>
          </a:p>
          <a:p>
            <a:r>
              <a:rPr lang="en-US" sz="1300" dirty="0">
                <a:solidFill>
                  <a:srgbClr val="FFFFFF"/>
                </a:solidFill>
              </a:rPr>
              <a:t>https://</a:t>
            </a:r>
            <a:r>
              <a:rPr lang="en-US" sz="1300" dirty="0" err="1">
                <a:solidFill>
                  <a:srgbClr val="FFFFFF"/>
                </a:solidFill>
              </a:rPr>
              <a:t>commons.wikimedia.org</a:t>
            </a:r>
            <a:endParaRPr lang="en-US" sz="1300" dirty="0">
              <a:solidFill>
                <a:srgbClr val="FFFFFF"/>
              </a:solidFill>
            </a:endParaRPr>
          </a:p>
        </p:txBody>
      </p:sp>
    </p:spTree>
    <p:extLst>
      <p:ext uri="{BB962C8B-B14F-4D97-AF65-F5344CB8AC3E}">
        <p14:creationId xmlns:p14="http://schemas.microsoft.com/office/powerpoint/2010/main" val="11086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basket, container&#10;&#10;Description automatically generated">
            <a:extLst>
              <a:ext uri="{FF2B5EF4-FFF2-40B4-BE49-F238E27FC236}">
                <a16:creationId xmlns:a16="http://schemas.microsoft.com/office/drawing/2014/main" id="{9FEBE79E-C7F5-DD48-B2FA-3FC6D18AFF3E}"/>
              </a:ext>
            </a:extLst>
          </p:cNvPr>
          <p:cNvPicPr>
            <a:picLocks noChangeAspect="1"/>
          </p:cNvPicPr>
          <p:nvPr/>
        </p:nvPicPr>
        <p:blipFill>
          <a:blip r:embed="rId3"/>
          <a:stretch>
            <a:fillRect/>
          </a:stretch>
        </p:blipFill>
        <p:spPr>
          <a:xfrm>
            <a:off x="643467" y="866309"/>
            <a:ext cx="10905066" cy="5125381"/>
          </a:xfrm>
          <a:prstGeom prst="rect">
            <a:avLst/>
          </a:prstGeom>
        </p:spPr>
      </p:pic>
    </p:spTree>
    <p:extLst>
      <p:ext uri="{BB962C8B-B14F-4D97-AF65-F5344CB8AC3E}">
        <p14:creationId xmlns:p14="http://schemas.microsoft.com/office/powerpoint/2010/main" val="2255962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A04103C2-4BA2-4B47-87A9-4AC5284980A5}"/>
              </a:ext>
            </a:extLst>
          </p:cNvPr>
          <p:cNvPicPr>
            <a:picLocks noChangeAspect="1"/>
          </p:cNvPicPr>
          <p:nvPr/>
        </p:nvPicPr>
        <p:blipFill>
          <a:blip r:embed="rId3"/>
          <a:stretch>
            <a:fillRect/>
          </a:stretch>
        </p:blipFill>
        <p:spPr>
          <a:xfrm>
            <a:off x="4271476" y="643466"/>
            <a:ext cx="3649048" cy="5571067"/>
          </a:xfrm>
          <a:prstGeom prst="rect">
            <a:avLst/>
          </a:prstGeom>
        </p:spPr>
      </p:pic>
    </p:spTree>
    <p:extLst>
      <p:ext uri="{BB962C8B-B14F-4D97-AF65-F5344CB8AC3E}">
        <p14:creationId xmlns:p14="http://schemas.microsoft.com/office/powerpoint/2010/main" val="154873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59B8C676-1E27-2C40-94D6-D97EAB7E69CB}"/>
              </a:ext>
            </a:extLst>
          </p:cNvPr>
          <p:cNvPicPr>
            <a:picLocks noChangeAspect="1"/>
          </p:cNvPicPr>
          <p:nvPr/>
        </p:nvPicPr>
        <p:blipFill rotWithShape="1">
          <a:blip r:embed="rId3"/>
          <a:srcRect t="25816" r="-1" b="37346"/>
          <a:stretch/>
        </p:blipFill>
        <p:spPr>
          <a:xfrm>
            <a:off x="20" y="1282"/>
            <a:ext cx="12191980" cy="6856718"/>
          </a:xfrm>
          <a:prstGeom prst="rect">
            <a:avLst/>
          </a:prstGeom>
        </p:spPr>
      </p:pic>
    </p:spTree>
    <p:extLst>
      <p:ext uri="{BB962C8B-B14F-4D97-AF65-F5344CB8AC3E}">
        <p14:creationId xmlns:p14="http://schemas.microsoft.com/office/powerpoint/2010/main" val="129741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A24B1803-D9FA-B04D-9640-8AA34E6BB61D}"/>
              </a:ext>
            </a:extLst>
          </p:cNvPr>
          <p:cNvPicPr>
            <a:picLocks noChangeAspect="1"/>
          </p:cNvPicPr>
          <p:nvPr/>
        </p:nvPicPr>
        <p:blipFill rotWithShape="1">
          <a:blip r:embed="rId3"/>
          <a:srcRect t="18054" r="-1" b="44265"/>
          <a:stretch/>
        </p:blipFill>
        <p:spPr>
          <a:xfrm>
            <a:off x="20" y="1282"/>
            <a:ext cx="12191980" cy="6856718"/>
          </a:xfrm>
          <a:prstGeom prst="rect">
            <a:avLst/>
          </a:prstGeom>
        </p:spPr>
      </p:pic>
    </p:spTree>
    <p:extLst>
      <p:ext uri="{BB962C8B-B14F-4D97-AF65-F5344CB8AC3E}">
        <p14:creationId xmlns:p14="http://schemas.microsoft.com/office/powerpoint/2010/main" val="310691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rug, fabric&#10;&#10;Description automatically generated">
            <a:extLst>
              <a:ext uri="{FF2B5EF4-FFF2-40B4-BE49-F238E27FC236}">
                <a16:creationId xmlns:a16="http://schemas.microsoft.com/office/drawing/2014/main" id="{277DB1A9-1AEF-384C-A00C-42973D0D60DA}"/>
              </a:ext>
            </a:extLst>
          </p:cNvPr>
          <p:cNvPicPr>
            <a:picLocks noChangeAspect="1"/>
          </p:cNvPicPr>
          <p:nvPr/>
        </p:nvPicPr>
        <p:blipFill>
          <a:blip r:embed="rId3"/>
          <a:stretch>
            <a:fillRect/>
          </a:stretch>
        </p:blipFill>
        <p:spPr>
          <a:xfrm>
            <a:off x="4250584" y="643466"/>
            <a:ext cx="3690831" cy="5571067"/>
          </a:xfrm>
          <a:prstGeom prst="rect">
            <a:avLst/>
          </a:prstGeom>
        </p:spPr>
      </p:pic>
    </p:spTree>
    <p:extLst>
      <p:ext uri="{BB962C8B-B14F-4D97-AF65-F5344CB8AC3E}">
        <p14:creationId xmlns:p14="http://schemas.microsoft.com/office/powerpoint/2010/main" val="1605795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rug, fabric&#10;&#10;Description automatically generated">
            <a:extLst>
              <a:ext uri="{FF2B5EF4-FFF2-40B4-BE49-F238E27FC236}">
                <a16:creationId xmlns:a16="http://schemas.microsoft.com/office/drawing/2014/main" id="{7EC53C62-7E7B-9844-8BF6-98ACEA6488C7}"/>
              </a:ext>
            </a:extLst>
          </p:cNvPr>
          <p:cNvPicPr>
            <a:picLocks noChangeAspect="1"/>
          </p:cNvPicPr>
          <p:nvPr/>
        </p:nvPicPr>
        <p:blipFill rotWithShape="1">
          <a:blip r:embed="rId3"/>
          <a:srcRect t="25119" r="-1" b="37622"/>
          <a:stretch/>
        </p:blipFill>
        <p:spPr>
          <a:xfrm>
            <a:off x="20" y="1282"/>
            <a:ext cx="12191980" cy="6856718"/>
          </a:xfrm>
          <a:prstGeom prst="rect">
            <a:avLst/>
          </a:prstGeom>
        </p:spPr>
      </p:pic>
    </p:spTree>
    <p:extLst>
      <p:ext uri="{BB962C8B-B14F-4D97-AF65-F5344CB8AC3E}">
        <p14:creationId xmlns:p14="http://schemas.microsoft.com/office/powerpoint/2010/main" val="255424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fabric&#10;&#10;Description automatically generated">
            <a:extLst>
              <a:ext uri="{FF2B5EF4-FFF2-40B4-BE49-F238E27FC236}">
                <a16:creationId xmlns:a16="http://schemas.microsoft.com/office/drawing/2014/main" id="{9FF5BF51-C3D3-0F41-A413-CD2D259CFBB5}"/>
              </a:ext>
            </a:extLst>
          </p:cNvPr>
          <p:cNvPicPr>
            <a:picLocks noChangeAspect="1"/>
          </p:cNvPicPr>
          <p:nvPr/>
        </p:nvPicPr>
        <p:blipFill rotWithShape="1">
          <a:blip r:embed="rId3"/>
          <a:srcRect r="13318" b="1"/>
          <a:stretch/>
        </p:blipFill>
        <p:spPr>
          <a:xfrm>
            <a:off x="20" y="1282"/>
            <a:ext cx="12191980" cy="6856718"/>
          </a:xfrm>
          <a:prstGeom prst="rect">
            <a:avLst/>
          </a:prstGeom>
        </p:spPr>
      </p:pic>
    </p:spTree>
    <p:extLst>
      <p:ext uri="{BB962C8B-B14F-4D97-AF65-F5344CB8AC3E}">
        <p14:creationId xmlns:p14="http://schemas.microsoft.com/office/powerpoint/2010/main" val="442278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B053D4-4535-6247-955C-0C55935FB9BC}"/>
              </a:ext>
            </a:extLst>
          </p:cNvPr>
          <p:cNvPicPr>
            <a:picLocks noChangeAspect="1"/>
          </p:cNvPicPr>
          <p:nvPr/>
        </p:nvPicPr>
        <p:blipFill>
          <a:blip r:embed="rId3"/>
          <a:stretch>
            <a:fillRect/>
          </a:stretch>
        </p:blipFill>
        <p:spPr>
          <a:xfrm>
            <a:off x="4243621" y="643467"/>
            <a:ext cx="3704758" cy="5571066"/>
          </a:xfrm>
          <a:prstGeom prst="rect">
            <a:avLst/>
          </a:prstGeom>
        </p:spPr>
      </p:pic>
    </p:spTree>
    <p:extLst>
      <p:ext uri="{BB962C8B-B14F-4D97-AF65-F5344CB8AC3E}">
        <p14:creationId xmlns:p14="http://schemas.microsoft.com/office/powerpoint/2010/main" val="1681606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4458</TotalTime>
  <Words>577</Words>
  <Application>Microsoft Macintosh PowerPoint</Application>
  <PresentationFormat>Widescreen</PresentationFormat>
  <Paragraphs>43</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Images used are not subject to copyright restrictions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36</cp:revision>
  <dcterms:created xsi:type="dcterms:W3CDTF">2021-03-11T12:59:59Z</dcterms:created>
  <dcterms:modified xsi:type="dcterms:W3CDTF">2021-03-14T21:02:16Z</dcterms:modified>
</cp:coreProperties>
</file>