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8"/>
  </p:notesMasterIdLst>
  <p:sldIdLst>
    <p:sldId id="256" r:id="rId2"/>
    <p:sldId id="258" r:id="rId3"/>
    <p:sldId id="262" r:id="rId4"/>
    <p:sldId id="259" r:id="rId5"/>
    <p:sldId id="260" r:id="rId6"/>
    <p:sldId id="261" r:id="rId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C3D4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D25E838-383A-5441-890A-8C1C21C423CE}" v="1" dt="2021-03-12T10:17:26.05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94"/>
    <p:restoredTop sz="94655"/>
  </p:normalViewPr>
  <p:slideViewPr>
    <p:cSldViewPr snapToGrid="0" snapToObjects="1">
      <p:cViewPr varScale="1">
        <p:scale>
          <a:sx n="84" d="100"/>
          <a:sy n="84" d="100"/>
        </p:scale>
        <p:origin x="184" y="5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13" Type="http://schemas.microsoft.com/office/2015/10/relationships/revisionInfo" Target="revisionInfo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A3F330E-0887-F440-A0C1-039606127293}" type="datetimeFigureOut">
              <a:rPr lang="en-US" smtClean="0"/>
              <a:t>3/12/21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2AE84B3-974F-904E-ADED-B5E33EA516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55157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Story 1 – hope of being comforted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39C785-BD43-9847-AB7E-024905D6407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55913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Story 2 – </a:t>
            </a:r>
            <a:r>
              <a:rPr lang="en-US" dirty="0" err="1"/>
              <a:t>ope</a:t>
            </a:r>
            <a:r>
              <a:rPr lang="en-US" dirty="0"/>
              <a:t> of help and renewal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39C785-BD43-9847-AB7E-024905D6407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08839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Story 3 – hope of new life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39C785-BD43-9847-AB7E-024905D6407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219390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Story 4 – hope of being able to offer comfort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39C785-BD43-9847-AB7E-024905D64078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728638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Story 5 - hope of happier times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39C785-BD43-9847-AB7E-024905D64078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62441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7D32BC-6403-4D43-91B4-3025009E48A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BEBE6A9-B102-EE40-ABE0-F495C830886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E754B8-D7B9-1941-B0CD-89474DA2B0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BABF58-47FC-584A-9AF0-B0C890F7009B}" type="datetimeFigureOut">
              <a:rPr lang="en-US" smtClean="0"/>
              <a:t>3/12/21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732D22-F0E1-8C49-A8AF-CEE3A2A266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A65934-44E3-1F42-A6B6-225CBE3077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8CD2C-A4D1-E743-8A2E-32D13FDB8D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78148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72FC2F-3465-7244-9E07-495182C7A3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73668AA-F964-B248-9B5D-B0332CDC6A9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3F8928-37DE-9A45-88D3-FDC478F92B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BABF58-47FC-584A-9AF0-B0C890F7009B}" type="datetimeFigureOut">
              <a:rPr lang="en-US" smtClean="0"/>
              <a:t>3/12/21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13E190-A4E8-0F4A-B661-FD09A22CAD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683677-21E4-3F45-8A39-A9830B6929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8CD2C-A4D1-E743-8A2E-32D13FDB8D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18520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1726D16-2E5A-EF4E-959B-84B6EB1B4A5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1949622-5647-574A-813C-FD444A6249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481E7E-E090-3A44-B7F8-9A2F18F023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BABF58-47FC-584A-9AF0-B0C890F7009B}" type="datetimeFigureOut">
              <a:rPr lang="en-US" smtClean="0"/>
              <a:t>3/12/21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166F5E-6D5C-4F47-8C44-2B204AEFEB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D865CD-3E2D-1143-BDD4-811A39B227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8CD2C-A4D1-E743-8A2E-32D13FDB8D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54699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1239F9-4AAA-1D46-9559-D706BC8D3C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607466-FA11-4840-8576-A209B9DFAD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34A087-D8FE-2548-8EE0-F70ED67068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BABF58-47FC-584A-9AF0-B0C890F7009B}" type="datetimeFigureOut">
              <a:rPr lang="en-US" smtClean="0"/>
              <a:t>3/12/21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73362E-94B7-EC40-B3CD-DCA0C50804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932AB2-F123-DE43-93ED-88037AFCAB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8CD2C-A4D1-E743-8A2E-32D13FDB8D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9632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11C17C-111D-FF44-8B14-FAD0E2D0F9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87534F1-C6BB-7345-97AD-8D2776C19F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92F4FC-FB96-5643-91D4-FB06F8C85C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BABF58-47FC-584A-9AF0-B0C890F7009B}" type="datetimeFigureOut">
              <a:rPr lang="en-US" smtClean="0"/>
              <a:t>3/12/21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C625FE-C35E-2C4A-AEC8-37FE460C2F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FD2EF1-11A1-084A-9AB0-ED07A4AE1B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8CD2C-A4D1-E743-8A2E-32D13FDB8D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24336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8DCC66-09C8-8446-A131-F1FB2A950E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0ABDF5-DB3C-574B-B17A-FB828ABFCC0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EECD603-5092-ED42-9783-0A5F7F3AF27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978A911-669B-7F40-A455-8D9A7C2E29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BABF58-47FC-584A-9AF0-B0C890F7009B}" type="datetimeFigureOut">
              <a:rPr lang="en-US" smtClean="0"/>
              <a:t>3/12/21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A55EB0E-FDCD-1C4B-912D-880E77EA20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9DE8744-D396-6A4C-B381-824264C465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8CD2C-A4D1-E743-8A2E-32D13FDB8D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96993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30DE11-1257-4440-AC43-381EBA9AB1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3ACB73F-87A3-5242-8D97-63866778DD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B4140ED-41FA-F849-A32B-BC553E2A0F0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026F4F0-081C-8C41-8551-B6B8802C3BB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B846789-6351-0F4A-9BA8-E738762B80A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0F408B6-A681-C44C-8C09-DC5696B64F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BABF58-47FC-584A-9AF0-B0C890F7009B}" type="datetimeFigureOut">
              <a:rPr lang="en-US" smtClean="0"/>
              <a:t>3/12/21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3545BCB-553E-2248-B963-4801FA2620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51E8D00-C5AE-D141-9665-289F0CDBB1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8CD2C-A4D1-E743-8A2E-32D13FDB8D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03481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2AB2F0-9347-BF45-85C3-F152FDF3A0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1E76F3B-F738-3043-A472-DC8A0151B4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BABF58-47FC-584A-9AF0-B0C890F7009B}" type="datetimeFigureOut">
              <a:rPr lang="en-US" smtClean="0"/>
              <a:t>3/12/21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B779E5A-DDC2-1D43-9202-9D4BB29267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51C9CAE-EBAC-FA4E-8CE7-836C5881E3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8CD2C-A4D1-E743-8A2E-32D13FDB8D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28111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921EE06-955A-C24A-88D4-A20F9BAB56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BABF58-47FC-584A-9AF0-B0C890F7009B}" type="datetimeFigureOut">
              <a:rPr lang="en-US" smtClean="0"/>
              <a:t>3/12/21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D281AA0-E5BD-6B43-90A2-8D256F06ED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A9F5C5B-C289-E24D-B9B4-BFA2A45704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8CD2C-A4D1-E743-8A2E-32D13FDB8D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8523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311443-5460-824B-A1F4-6EC8C85882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0BDCB0-FC00-B144-905C-6F07361765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960DD7C-6207-EE48-B32D-B026AF36652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24858E-D4D3-6B4C-A5DD-20707F0394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BABF58-47FC-584A-9AF0-B0C890F7009B}" type="datetimeFigureOut">
              <a:rPr lang="en-US" smtClean="0"/>
              <a:t>3/12/21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BD42009-58E3-1D42-934C-BFF74258DD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ECF7160-CAFB-214D-B736-F3734B8375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8CD2C-A4D1-E743-8A2E-32D13FDB8D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94230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277FA0-2EDC-5D44-981C-EA0BABDE55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3E52A1A-37CA-8F4E-91C3-B635EFDA89C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3437144-5C7C-B24C-B4BA-DDC67340E85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EA6F8E2-2B7F-2F46-A3DA-0DAC40C9BC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BABF58-47FC-584A-9AF0-B0C890F7009B}" type="datetimeFigureOut">
              <a:rPr lang="en-US" smtClean="0"/>
              <a:t>3/12/21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032195E-93C4-E443-BF4C-99A03AE042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5399368-6F4E-0849-9352-FAC97D97BF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8CD2C-A4D1-E743-8A2E-32D13FDB8D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6373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A142093-90A8-E143-A41B-3057AF010B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20C1486-CB57-F046-A770-474968CFB9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AFD02B-A6CB-5844-B5C0-3349E09033A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BABF58-47FC-584A-9AF0-B0C890F7009B}" type="datetimeFigureOut">
              <a:rPr lang="en-US" smtClean="0"/>
              <a:t>3/12/21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1BA08D-EC93-6E48-93F8-1921382AA6C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1D7DE8-7B12-1D47-AAD8-D2A6E1D5DBE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78CD2C-A4D1-E743-8A2E-32D13FDB8D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90767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sunset, sun, clouds, setting&#10;&#10;Description automatically generated">
            <a:extLst>
              <a:ext uri="{FF2B5EF4-FFF2-40B4-BE49-F238E27FC236}">
                <a16:creationId xmlns:a16="http://schemas.microsoft.com/office/drawing/2014/main" id="{466BE990-AAF4-B248-BFC0-83CF88FF422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84" t="-221" r="11166" b="740"/>
          <a:stretch/>
        </p:blipFill>
        <p:spPr>
          <a:xfrm>
            <a:off x="2997200" y="0"/>
            <a:ext cx="9194800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B1110A3-A926-1749-B136-5C3AF0598F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70160" y="5617571"/>
            <a:ext cx="1727200" cy="901700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65CB7C05-6171-524C-85FE-11EE10F29AEC}"/>
              </a:ext>
            </a:extLst>
          </p:cNvPr>
          <p:cNvGrpSpPr/>
          <p:nvPr/>
        </p:nvGrpSpPr>
        <p:grpSpPr>
          <a:xfrm>
            <a:off x="859790" y="672256"/>
            <a:ext cx="4274820" cy="5513487"/>
            <a:chOff x="829310" y="672256"/>
            <a:chExt cx="4274820" cy="5513487"/>
          </a:xfr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B6EF1860-BEF0-394B-9BE1-C984682B37EC}"/>
                </a:ext>
              </a:extLst>
            </p:cNvPr>
            <p:cNvSpPr/>
            <p:nvPr/>
          </p:nvSpPr>
          <p:spPr>
            <a:xfrm>
              <a:off x="829310" y="672256"/>
              <a:ext cx="4274820" cy="5513487"/>
            </a:xfrm>
            <a:prstGeom prst="rect">
              <a:avLst/>
            </a:prstGeom>
            <a:solidFill>
              <a:srgbClr val="1C3D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ysClr val="windowText" lastClr="000000"/>
                </a:solidFill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CEBD9039-B480-F942-9FEB-AA57889FDD25}"/>
                </a:ext>
              </a:extLst>
            </p:cNvPr>
            <p:cNvSpPr txBox="1"/>
            <p:nvPr/>
          </p:nvSpPr>
          <p:spPr>
            <a:xfrm>
              <a:off x="1353820" y="1631670"/>
              <a:ext cx="3225800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0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Psalms of Hope 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8D9AF167-9E9E-0B4C-BB1E-E86AE8890279}"/>
                </a:ext>
              </a:extLst>
            </p:cNvPr>
            <p:cNvSpPr txBox="1"/>
            <p:nvPr/>
          </p:nvSpPr>
          <p:spPr>
            <a:xfrm>
              <a:off x="1353820" y="4522484"/>
              <a:ext cx="32258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in troubled times</a:t>
              </a:r>
              <a:endParaRPr lang="en-US" sz="4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793489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CB088BE-7F6F-C84B-8D11-2E8A79CDCC1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5014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36526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0983D82-3DFA-0241-96E5-D00BFF9B9AB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962" b="19052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82956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369CFF8-5F02-B545-9E5F-9F7B1656F87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5014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36191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D480568-852F-A044-B327-509B3EAC694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235" b="2377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2890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A65FFD1-0D1A-A646-8E18-E17315DB968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5014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218861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</TotalTime>
  <Words>50</Words>
  <Application>Microsoft Macintosh PowerPoint</Application>
  <PresentationFormat>Widescreen</PresentationFormat>
  <Paragraphs>12</Paragraphs>
  <Slides>6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1" baseType="lpstr">
      <vt:lpstr>Arial</vt:lpstr>
      <vt:lpstr>Calibri</vt:lpstr>
      <vt:lpstr>Calibri Light</vt:lpstr>
      <vt:lpstr>Verdana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Emma Pritchard</dc:creator>
  <cp:lastModifiedBy>Emma Pritchard</cp:lastModifiedBy>
  <cp:revision>2</cp:revision>
  <dcterms:created xsi:type="dcterms:W3CDTF">2021-03-12T10:03:42Z</dcterms:created>
  <dcterms:modified xsi:type="dcterms:W3CDTF">2021-03-12T10:17:37Z</dcterms:modified>
</cp:coreProperties>
</file>